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9"/>
  </p:notesMasterIdLst>
  <p:sldIdLst>
    <p:sldId id="422" r:id="rId6"/>
    <p:sldId id="394" r:id="rId7"/>
    <p:sldId id="353" r:id="rId8"/>
  </p:sldIdLst>
  <p:sldSz cx="9144000" cy="5149850"/>
  <p:notesSz cx="9872663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BA5"/>
    <a:srgbClr val="57A7B3"/>
    <a:srgbClr val="127D96"/>
    <a:srgbClr val="61BBCC"/>
    <a:srgbClr val="A1D8D6"/>
    <a:srgbClr val="9CEBF8"/>
    <a:srgbClr val="7DC9C1"/>
    <a:srgbClr val="ABEBEA"/>
    <a:srgbClr val="84F5EB"/>
    <a:srgbClr val="98D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4" autoAdjust="0"/>
    <p:restoredTop sz="97245" autoAdjust="0"/>
  </p:normalViewPr>
  <p:slideViewPr>
    <p:cSldViewPr>
      <p:cViewPr varScale="1">
        <p:scale>
          <a:sx n="93" d="100"/>
          <a:sy n="93" d="100"/>
        </p:scale>
        <p:origin x="100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46" d="100"/>
          <a:sy n="146" d="100"/>
        </p:scale>
        <p:origin x="9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4592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592796" y="1"/>
            <a:ext cx="4278154" cy="344592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r">
              <a:defRPr sz="1400"/>
            </a:lvl1pPr>
          </a:lstStyle>
          <a:p>
            <a:fld id="{280E8DFA-BFA2-492D-A6E5-8E031356E595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82900" y="858838"/>
            <a:ext cx="4106863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21" tIns="53511" rIns="107021" bIns="53511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87267" y="3300044"/>
            <a:ext cx="7898130" cy="2701764"/>
          </a:xfrm>
          <a:prstGeom prst="rect">
            <a:avLst/>
          </a:prstGeom>
        </p:spPr>
        <p:txBody>
          <a:bodyPr vert="horz" lIns="107021" tIns="53511" rIns="107021" bIns="5351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409"/>
            <a:ext cx="4278154" cy="344591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92796" y="6513409"/>
            <a:ext cx="4278154" cy="344591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r">
              <a:defRPr sz="1400"/>
            </a:lvl1pPr>
          </a:lstStyle>
          <a:p>
            <a:fld id="{BB31FC14-61EB-418D-B3F2-3B23DE16A3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30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12DC64-0C1C-984B-A2BC-63E34D5BD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1066800" y="4022725"/>
            <a:ext cx="2914089" cy="97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6B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F60F916-52A4-4234-5743-B29C852E5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EE63C4-BE61-EC44-8772-A3DD9D4F2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E0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2F878C9-372F-61C5-3E63-124CC49AC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EBE7BB-D4CD-1D42-B47A-40EB444C8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capítulo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-4482" y="6537"/>
            <a:ext cx="9144000" cy="5149850"/>
          </a:xfrm>
          <a:prstGeom prst="rect">
            <a:avLst/>
          </a:prstGeom>
          <a:solidFill>
            <a:srgbClr val="6B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CE87108-F4C9-50F5-7658-B2FDD4EB8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9EA540-ED87-4946-A698-A3A4F8F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capítulo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6DB0EA4-61F0-E5A1-4F93-11C027B0EB86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E0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089D3B-2FD0-A3FE-F1D0-559FBBD03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/>
          <a:stretch/>
        </p:blipFill>
        <p:spPr>
          <a:xfrm>
            <a:off x="6518965" y="0"/>
            <a:ext cx="2625036" cy="51498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57418E-5FC5-6AC2-676F-1A23E1817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FE560-A3AD-8A45-ACA3-2E559282E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2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25">
            <a:extLst>
              <a:ext uri="{FF2B5EF4-FFF2-40B4-BE49-F238E27FC236}">
                <a16:creationId xmlns:a16="http://schemas.microsoft.com/office/drawing/2014/main" id="{12DCF5C4-6C33-3CEC-9AD9-68D4EE4C61E3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1BD5BAD-089C-59FC-E390-F66F2A664E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E58F13-AE9F-EF47-97ED-46ADDE384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15" y="136525"/>
            <a:ext cx="1617135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290D7F-DCB2-6A7D-BF45-CCE7A120DFE5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chemeClr val="bg2">
              <a:alpha val="790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5">
            <a:extLst>
              <a:ext uri="{FF2B5EF4-FFF2-40B4-BE49-F238E27FC236}">
                <a16:creationId xmlns:a16="http://schemas.microsoft.com/office/drawing/2014/main" id="{E34FB8E6-9918-831F-9220-3EA302260677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57418E-5FC5-6AC2-676F-1A23E1817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A54771-786A-934F-9457-CDA5C11AF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71628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290D7F-DCB2-6A7D-BF45-CCE7A120DFE5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C3E7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5">
            <a:extLst>
              <a:ext uri="{FF2B5EF4-FFF2-40B4-BE49-F238E27FC236}">
                <a16:creationId xmlns:a16="http://schemas.microsoft.com/office/drawing/2014/main" id="{0286B424-3A3B-F0FD-2196-00371C5D577F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B11E7C-2679-A79F-3169-BBEAD8AAD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C57BDB-476E-5348-82C9-2FEA91A1F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71628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8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B02957-41C2-246D-C524-182FCC686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" b="354"/>
          <a:stretch/>
        </p:blipFill>
        <p:spPr>
          <a:xfrm>
            <a:off x="3049" y="-9369"/>
            <a:ext cx="9140952" cy="514658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B8266B3-64EC-B2B1-20AF-A6012664E9D5}"/>
              </a:ext>
            </a:extLst>
          </p:cNvPr>
          <p:cNvSpPr/>
          <p:nvPr userDrawn="1"/>
        </p:nvSpPr>
        <p:spPr>
          <a:xfrm>
            <a:off x="0" y="-320675"/>
            <a:ext cx="9144000" cy="5149850"/>
          </a:xfrm>
          <a:prstGeom prst="rect">
            <a:avLst/>
          </a:prstGeom>
          <a:gradFill>
            <a:gsLst>
              <a:gs pos="27000">
                <a:srgbClr val="86D7D1">
                  <a:alpha val="38000"/>
                </a:srgbClr>
              </a:gs>
              <a:gs pos="99000">
                <a:srgbClr val="1CA8A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19DEACE-EF1B-AE88-3F03-F213C5D5A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442800-3C60-ED93-B6ED-0D46A5A874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125"/>
            <a:ext cx="9144000" cy="9129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694D94C-60D5-7411-390A-CA8822A489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7200" y="4479925"/>
            <a:ext cx="877578" cy="5186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D596A2-F61E-5547-832B-7EF0A2F53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7"/>
          <a:stretch/>
        </p:blipFill>
        <p:spPr>
          <a:xfrm>
            <a:off x="1295400" y="3358965"/>
            <a:ext cx="6418846" cy="8161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4" r:id="rId4"/>
    <p:sldLayoutId id="2147483671" r:id="rId5"/>
    <p:sldLayoutId id="2147483662" r:id="rId6"/>
    <p:sldLayoutId id="2147483667" r:id="rId7"/>
    <p:sldLayoutId id="2147483666" r:id="rId8"/>
    <p:sldLayoutId id="2147483665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BE95F-D81E-C8C9-4575-31580785E183}"/>
              </a:ext>
            </a:extLst>
          </p:cNvPr>
          <p:cNvSpPr/>
          <p:nvPr/>
        </p:nvSpPr>
        <p:spPr>
          <a:xfrm>
            <a:off x="2362200" y="2193925"/>
            <a:ext cx="4419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0"/>
              </a:lnSpc>
            </a:pP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ASIGNACIONES SALARIALES </a:t>
            </a:r>
          </a:p>
          <a:p>
            <a:pPr algn="ctr">
              <a:lnSpc>
                <a:spcPts val="2660"/>
              </a:lnSpc>
            </a:pP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2025</a:t>
            </a:r>
            <a:endParaRPr lang="es-CO" sz="24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E8A73CB-752D-AF17-FC80-6A458554DD0F}"/>
              </a:ext>
            </a:extLst>
          </p:cNvPr>
          <p:cNvGrpSpPr/>
          <p:nvPr/>
        </p:nvGrpSpPr>
        <p:grpSpPr>
          <a:xfrm>
            <a:off x="0" y="4403725"/>
            <a:ext cx="9144000" cy="340734"/>
            <a:chOff x="0" y="3751369"/>
            <a:chExt cx="9144000" cy="340734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A5358F2-20BB-14D6-E60C-07A729449D77}"/>
                </a:ext>
              </a:extLst>
            </p:cNvPr>
            <p:cNvSpPr txBox="1"/>
            <p:nvPr/>
          </p:nvSpPr>
          <p:spPr>
            <a:xfrm>
              <a:off x="0" y="3751369"/>
              <a:ext cx="9144000" cy="340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O" sz="1200" b="0" i="0" dirty="0">
                  <a:solidFill>
                    <a:srgbClr val="B8FFFE"/>
                  </a:solidFill>
                  <a:latin typeface="Calibri" panose="020F0502020204030204" pitchFamily="34" charset="0"/>
                </a:rPr>
                <a:t>Bogotá  D.C. /  2025</a:t>
              </a:r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9790963F-AD0D-991B-70C6-0DEAE312F59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3785167"/>
              <a:ext cx="3276600" cy="0"/>
            </a:xfrm>
            <a:prstGeom prst="line">
              <a:avLst/>
            </a:prstGeom>
            <a:ln>
              <a:solidFill>
                <a:srgbClr val="B8FF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956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A2300891-DA4F-BC68-55CC-51A5BD5CE25E}"/>
              </a:ext>
            </a:extLst>
          </p:cNvPr>
          <p:cNvSpPr txBox="1"/>
          <p:nvPr/>
        </p:nvSpPr>
        <p:spPr>
          <a:xfrm>
            <a:off x="685800" y="844561"/>
            <a:ext cx="792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0"/>
            <a:r>
              <a:rPr lang="es-CO" sz="2000" b="1" kern="1200" dirty="0">
                <a:solidFill>
                  <a:srgbClr val="127D96"/>
                </a:solidFill>
                <a:effectLst>
                  <a:outerShdw dist="6350" dir="1200000" algn="tl" rotWithShape="0">
                    <a:schemeClr val="bg2">
                      <a:lumMod val="25000"/>
                      <a:alpha val="87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Escala Salarial 2025 </a:t>
            </a:r>
            <a:endParaRPr lang="es-CO" sz="2000" kern="1200" dirty="0">
              <a:solidFill>
                <a:srgbClr val="127D96"/>
              </a:solidFill>
              <a:effectLst>
                <a:outerShdw dist="6350" dir="1200000" algn="tl" rotWithShape="0">
                  <a:schemeClr val="bg2">
                    <a:lumMod val="25000"/>
                    <a:alpha val="87000"/>
                  </a:scheme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B7BAF3-0B27-1B09-4B1E-0B34B41BCA45}"/>
              </a:ext>
            </a:extLst>
          </p:cNvPr>
          <p:cNvSpPr txBox="1"/>
          <p:nvPr/>
        </p:nvSpPr>
        <p:spPr>
          <a:xfrm>
            <a:off x="5334000" y="4749193"/>
            <a:ext cx="381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Subtítulo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8772B-9162-C659-C828-97E3D01B7B72}"/>
              </a:ext>
            </a:extLst>
          </p:cNvPr>
          <p:cNvSpPr txBox="1"/>
          <p:nvPr/>
        </p:nvSpPr>
        <p:spPr>
          <a:xfrm>
            <a:off x="144674" y="4711963"/>
            <a:ext cx="472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i="0" dirty="0">
                <a:solidFill>
                  <a:schemeClr val="bg1"/>
                </a:solidFill>
                <a:latin typeface="Calibri" panose="020F0502020204030204" pitchFamily="34" charset="0"/>
              </a:rPr>
              <a:t>Título . Título . Título</a:t>
            </a:r>
            <a:endParaRPr lang="es-CO" sz="1400" b="1" dirty="0">
              <a:solidFill>
                <a:srgbClr val="C3E7E6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23CFC0-E1F4-4435-AE8F-329637FB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44672"/>
            <a:ext cx="5334000" cy="33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8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96CA898-48A0-7F49-B5D9-AD466650F42D}"/>
              </a:ext>
            </a:extLst>
          </p:cNvPr>
          <p:cNvSpPr txBox="1"/>
          <p:nvPr/>
        </p:nvSpPr>
        <p:spPr>
          <a:xfrm>
            <a:off x="0" y="1965325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0"/>
            <a:r>
              <a:rPr lang="es-CO" sz="4800" b="1" kern="1200" dirty="0">
                <a:solidFill>
                  <a:schemeClr val="bg1"/>
                </a:solidFill>
                <a:effectLst>
                  <a:outerShdw dist="6350" dir="2700000" algn="tl" rotWithShape="0">
                    <a:prstClr val="black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02852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tag xmlns="bcfb9293-447d-4934-8725-df1399b585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B6C0D23F8F72438609EE54FF00FEDD" ma:contentTypeVersion="2" ma:contentTypeDescription="Crear nuevo documento." ma:contentTypeScope="" ma:versionID="b1bfd61cf22808e94d67bdad630a7b25">
  <xsd:schema xmlns:xsd="http://www.w3.org/2001/XMLSchema" xmlns:xs="http://www.w3.org/2001/XMLSchema" xmlns:p="http://schemas.microsoft.com/office/2006/metadata/properties" xmlns:ns2="3bfbf733-a6c3-488d-a481-abc1b690c7db" xmlns:ns3="bcfb9293-447d-4934-8725-df1399b5854e" targetNamespace="http://schemas.microsoft.com/office/2006/metadata/properties" ma:root="true" ma:fieldsID="165ec6b13397ae1e22556cd5521323be" ns2:_="" ns3:_="">
    <xsd:import namespace="3bfbf733-a6c3-488d-a481-abc1b690c7db"/>
    <xsd:import namespace="bcfb9293-447d-4934-8725-df1399b585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web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b9293-447d-4934-8725-df1399b5854e" elementFormDefault="qualified">
    <xsd:import namespace="http://schemas.microsoft.com/office/2006/documentManagement/types"/>
    <xsd:import namespace="http://schemas.microsoft.com/office/infopath/2007/PartnerControls"/>
    <xsd:element name="webtag" ma:index="9" nillable="true" ma:displayName="webtag" ma:internalName="web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1389468-5306-4F80-B1E3-71CCF5FC82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D59B89-FC06-4173-9B42-ACEB1FA63B46}">
  <ds:schemaRefs>
    <ds:schemaRef ds:uri="dc5999f7-1524-496f-baca-999f8631e659"/>
    <ds:schemaRef ds:uri="http://purl.org/dc/terms/"/>
    <ds:schemaRef ds:uri="3bfbf733-a6c3-488d-a481-abc1b690c7db"/>
    <ds:schemaRef ds:uri="http://schemas.microsoft.com/office/infopath/2007/PartnerControls"/>
    <ds:schemaRef ds:uri="http://schemas.microsoft.com/sharepoint/v3"/>
    <ds:schemaRef ds:uri="http://purl.org/dc/dcmitype/"/>
    <ds:schemaRef ds:uri="http://www.w3.org/XML/1998/namespace"/>
    <ds:schemaRef ds:uri="c55f4233-694a-42b1-bd72-cc55cefea4b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509FD9C-A9CC-49C8-81B8-F6971DAF32F3}"/>
</file>

<file path=customXml/itemProps4.xml><?xml version="1.0" encoding="utf-8"?>
<ds:datastoreItem xmlns:ds="http://schemas.openxmlformats.org/officeDocument/2006/customXml" ds:itemID="{9E60D85A-292E-4E1A-AFD6-8587C65F6F1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5464</TotalTime>
  <Words>22</Words>
  <Application>Microsoft Office PowerPoint</Application>
  <PresentationFormat>Personalizado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Matilde Rodriguez Becerra</dc:creator>
  <cp:lastModifiedBy>GLORIA ASTRID RODRIGUEZ MURTE</cp:lastModifiedBy>
  <cp:revision>691</cp:revision>
  <cp:lastPrinted>2024-06-26T10:03:24Z</cp:lastPrinted>
  <dcterms:created xsi:type="dcterms:W3CDTF">2023-05-30T13:49:55Z</dcterms:created>
  <dcterms:modified xsi:type="dcterms:W3CDTF">2025-07-30T16:21:55Z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2023-05-30T00:00:00Z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2023-05-30T00:00:00Z</vt:filetime>
  </property>
  <property fmtid="{D5CDD505-2E9C-101B-9397-08002B2CF9AE}" pid="5" name="Producer">
    <vt:lpwstr>Adobe PDF Library 15.0</vt:lpwstr>
  </property>
  <property fmtid="{D5CDD505-2E9C-101B-9397-08002B2CF9AE}" pid="6" name="ContentTypeId">
    <vt:lpwstr>0x0101007DB6C0D23F8F72438609EE54FF00FEDD</vt:lpwstr>
  </property>
  <property fmtid="{D5CDD505-2E9C-101B-9397-08002B2CF9AE}" pid="7" name="MediaServiceImageTags">
    <vt:lpwstr/>
  </property>
</Properties>
</file>